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presProps.xml" ContentType="application/vnd.openxmlformats-officedocument.presentationml.presProps+xml"/>
  <Override PartName="/ppt/slides/slide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embedTrueTypeFonts="1">
  <p:sldMasterIdLst>
    <p:sldMasterId id="2147483648" r:id="rId2"/>
    <p:sldMasterId id="2147483656" r:id="rId3"/>
    <p:sldMasterId id="2147483658" r:id="rId4"/>
    <p:sldMasterId id="2147483660" r:id="rId5"/>
    <p:sldMasterId id="2147483662" r:id="rId6"/>
    <p:sldMasterId id="2147483664" r:id="rId7"/>
    <p:sldMasterId id="2147483666" r:id="rId8"/>
    <p:sldMasterId id="2147483668" r:id="rId9"/>
    <p:sldMasterId id="2147483670" r:id="rId10"/>
    <p:sldMasterId id="2147483672" r:id="rId11"/>
    <p:sldMasterId id="2147483674" r:id="rId12"/>
  </p:sldMasterIdLst>
  <p:sldIdLst>
    <p:sldId id="256" r:id="rId13"/>
  </p:sldIdLst>
  <p:sldSz cx="32399288" cy="43200638"/>
  <p:notesSz cx="7559675" cy="10691813"/>
  <p:embeddedFontLst>
    <p:embeddedFont>
      <p:font typeface="Open Sans"/>
      <p:regular r:id="rId14"/>
      <p:bold r:id="rId15"/>
      <p:italic r:id="rId16"/>
      <p:boldItalic r:id="rId17"/>
    </p:embeddedFont>
  </p:embeddedFontLst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" Target="slides/slide1.xml"/><Relationship Id="rId14" Type="http://schemas.openxmlformats.org/officeDocument/2006/relationships/font" Target="fonts/Font_1_Open_Sans_Regular.fntdata"/><Relationship Id="rId15" Type="http://schemas.openxmlformats.org/officeDocument/2006/relationships/font" Target="fonts/Font_2_Open_Sans_Bold.fntdata"/><Relationship Id="rId16" Type="http://schemas.openxmlformats.org/officeDocument/2006/relationships/font" Target="fonts/Font_3_Open_Sans_Italic.fntdata"/><Relationship Id="rId17" Type="http://schemas.openxmlformats.org/officeDocument/2006/relationships/font" Target="fonts/Font_4_Open_Sans_BoldItalic.fntdata"/><Relationship Id="rId18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26720280" y="1723680"/>
            <a:ext cx="4057560" cy="33441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 anchorCtr="1" vert="eaVert">
            <a:noAutofit/>
          </a:bodyPr>
          <a:p>
            <a:pPr indent="0" algn="ctr">
              <a:buNone/>
              <a:tabLst>
                <a:tab pos="0" algn="l"/>
              </a:tabLst>
            </a:pPr>
            <a:endParaRPr lang="pt-B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1619640" y="1721880"/>
            <a:ext cx="22678920" cy="33442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 vert="eaVer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pt-B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F7C6453-948C-49D4-B205-49E419D5FCB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9C282FD-A9D0-43E3-A3E5-3FEA4C036F0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619640" y="1723680"/>
            <a:ext cx="29158920" cy="7214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pt-B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1619640" y="10108800"/>
            <a:ext cx="29158920" cy="250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pt-B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3CFB6E2-9903-4A1B-8DB9-6492AC12636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619640" y="1723680"/>
            <a:ext cx="29158920" cy="7214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pt-B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1619640" y="10108800"/>
            <a:ext cx="29158920" cy="250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 vert="eaVer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pt-B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3ED2422-97EE-4450-ABD9-91E3C9411E4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619640" y="1723680"/>
            <a:ext cx="29158920" cy="7214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pt-B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1619640" y="10108800"/>
            <a:ext cx="29158920" cy="250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pt-B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89E8C38-40FD-48EE-87F3-5640D58CC94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619640" y="1723680"/>
            <a:ext cx="29158920" cy="7214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pt-B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FCB2E37-9F63-421A-AAB8-656E5188730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1619640" y="1723680"/>
            <a:ext cx="29158920" cy="7214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pt-B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1619640" y="10108800"/>
            <a:ext cx="14229360" cy="250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pt-B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16560720" y="10108800"/>
            <a:ext cx="14229360" cy="250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pt-B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86FE29F-46E3-427C-AA7A-F7CB44C4FF2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1619640" y="1723680"/>
            <a:ext cx="29158920" cy="7214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pt-B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subTitle"/>
          </p:nvPr>
        </p:nvSpPr>
        <p:spPr>
          <a:xfrm>
            <a:off x="1619640" y="10108800"/>
            <a:ext cx="29158920" cy="250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pt-B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675AAC8-0AD8-40AC-A021-81859999A80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1619640" y="1723680"/>
            <a:ext cx="29158920" cy="7214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pt-B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1619640" y="10108800"/>
            <a:ext cx="29158920" cy="250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 vert="eaVer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pt-B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231C1999-7527-4539-BEE6-C1AA36D900C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_TITLE_AND_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26720280" y="1723680"/>
            <a:ext cx="4057560" cy="33441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 anchorCtr="1" vert="eaVert">
            <a:noAutofit/>
          </a:bodyPr>
          <a:p>
            <a:pPr indent="0" algn="ctr">
              <a:buNone/>
              <a:tabLst>
                <a:tab pos="0" algn="l"/>
              </a:tabLst>
            </a:pPr>
            <a:endParaRPr lang="pt-B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/>
          </p:nvPr>
        </p:nvSpPr>
        <p:spPr>
          <a:xfrm>
            <a:off x="1619640" y="1721880"/>
            <a:ext cx="22678920" cy="33442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 vert="eaVer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pt-B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B7CFF740-6A28-402B-A827-0E606015917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1619640" y="1723680"/>
            <a:ext cx="29158920" cy="7214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pt-B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/>
          </p:nvPr>
        </p:nvSpPr>
        <p:spPr>
          <a:xfrm>
            <a:off x="1619640" y="10108800"/>
            <a:ext cx="29158920" cy="250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pt-B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4B709497-ECFA-41A6-BAA0-CD496F8C6A5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adr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1FE86293-7C2A-4BE0-978C-A79EA8BFF34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619640" y="1723680"/>
            <a:ext cx="29158920" cy="7214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pt-B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1619640" y="10108800"/>
            <a:ext cx="14229360" cy="250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pt-B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16560720" y="10108800"/>
            <a:ext cx="14229360" cy="250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pt-B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8A7580D5-67FF-4119-B4CA-33F7D3FE55E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adrã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3"/>
          </p:nvPr>
        </p:nvSpPr>
        <p:spPr/>
        <p:txBody>
          <a:bodyPr/>
          <a:p>
            <a:fld id="{DD4ED036-E9B4-44CB-AD09-C2A1DF76FE5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4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1619640" y="1723680"/>
            <a:ext cx="29158920" cy="7214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  <a:tabLst>
                <a:tab pos="0" algn="l"/>
              </a:tabLst>
            </a:pPr>
            <a:endParaRPr lang="pt-B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6"/>
          </p:nvPr>
        </p:nvSpPr>
        <p:spPr/>
        <p:txBody>
          <a:bodyPr/>
          <a:p>
            <a:fld id="{07E7E38F-189A-46C7-A2D0-E5CF68B4645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7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adrã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9"/>
          </p:nvPr>
        </p:nvSpPr>
        <p:spPr/>
        <p:txBody>
          <a:bodyPr/>
          <a:p>
            <a:fld id="{3D53D3A7-5A89-4511-A736-912FB611393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0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adrã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2"/>
          </p:nvPr>
        </p:nvSpPr>
        <p:spPr/>
        <p:txBody>
          <a:bodyPr/>
          <a:p>
            <a:fld id="{13BEFB42-9135-4C6B-B182-6F83C9B376A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8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9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10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11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12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13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14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15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6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7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>
          <a:xfrm>
            <a:off x="110695680" y="240246360"/>
            <a:ext cx="102557160" cy="1375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>
          <a:xfrm>
            <a:off x="232195680" y="240246360"/>
            <a:ext cx="75565800" cy="1375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69D7FFE6-AA4E-4D97-9A81-754A8932D8F1}" type="slidenum">
              <a:rPr lang="en-US" sz="12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rPr>
              <a:t>&lt;número&gt;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>
          <a:xfrm>
            <a:off x="16200000" y="240246360"/>
            <a:ext cx="75565800" cy="1375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&lt;data/hora&gt;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title"/>
          </p:nvPr>
        </p:nvSpPr>
        <p:spPr>
          <a:xfrm>
            <a:off x="1619640" y="1723680"/>
            <a:ext cx="29158920" cy="7214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tabLst>
                <a:tab pos="0" algn="l"/>
              </a:tabLst>
              <a:defRPr lang="pt-BR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  <a:tabLst>
                <a:tab pos="0" algn="l"/>
              </a:tabLst>
            </a:pPr>
            <a:r>
              <a:rPr lang="pt-BR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do texto do título</a:t>
            </a:r>
            <a:endParaRPr lang="pt-B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body"/>
          </p:nvPr>
        </p:nvSpPr>
        <p:spPr>
          <a:xfrm>
            <a:off x="1619640" y="10108800"/>
            <a:ext cx="29158920" cy="250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  <a:endParaRPr lang="pt-B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  <a:endParaRPr lang="pt-B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  <a:endParaRPr lang="pt-B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  <a:endParaRPr lang="pt-B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  <a:endParaRPr lang="pt-B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  <a:endParaRPr lang="pt-B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  <a:endParaRPr lang="pt-B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1620000" y="5193000"/>
            <a:ext cx="2915928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do texto do título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ftr" idx="4"/>
          </p:nvPr>
        </p:nvSpPr>
        <p:spPr>
          <a:xfrm>
            <a:off x="110695680" y="240246360"/>
            <a:ext cx="102557160" cy="1375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sldNum" idx="5"/>
          </p:nvPr>
        </p:nvSpPr>
        <p:spPr>
          <a:xfrm>
            <a:off x="232195680" y="240246360"/>
            <a:ext cx="75565800" cy="1375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5C8F01C3-18F0-4605-8D3E-38773CD0FAF0}" type="slidenum">
              <a:rPr lang="en-US" sz="12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rPr>
              <a:t>1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dt" idx="6"/>
          </p:nvPr>
        </p:nvSpPr>
        <p:spPr>
          <a:xfrm>
            <a:off x="16200000" y="240246360"/>
            <a:ext cx="75565800" cy="1375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1620000" y="5193000"/>
            <a:ext cx="2915928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do texto do título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1620000" y="10108800"/>
            <a:ext cx="29159280" cy="250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 vert="eaVert">
            <a:normAutofit/>
          </a:bodyPr>
          <a:lstStyle>
            <a:lvl1pPr algn="l">
              <a:spcBef>
                <a:spcPts val="53566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42851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3213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2142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1071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1071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1071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spcBef>
                <a:spcPts val="5356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4285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3213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2142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107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107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107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ftr" idx="7"/>
          </p:nvPr>
        </p:nvSpPr>
        <p:spPr>
          <a:xfrm>
            <a:off x="110695680" y="240246360"/>
            <a:ext cx="102557160" cy="1375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sldNum" idx="8"/>
          </p:nvPr>
        </p:nvSpPr>
        <p:spPr>
          <a:xfrm>
            <a:off x="232195680" y="240246360"/>
            <a:ext cx="75565800" cy="1375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B70FC702-3456-4663-B3E9-6D164E98ADEF}" type="slidenum">
              <a:rPr lang="en-US" sz="12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rPr>
              <a:t>&lt;número&gt;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" name="PlaceHolder 5"/>
          <p:cNvSpPr>
            <a:spLocks noGrp="1"/>
          </p:cNvSpPr>
          <p:nvPr>
            <p:ph type="dt" idx="9"/>
          </p:nvPr>
        </p:nvSpPr>
        <p:spPr>
          <a:xfrm>
            <a:off x="16200000" y="240246360"/>
            <a:ext cx="75565800" cy="1375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&lt;data/hora&gt;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26722800" y="1723680"/>
            <a:ext cx="4057560" cy="33440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 anchorCtr="1" vert="eaVert">
            <a:noAutofit/>
          </a:bodyPr>
          <a:lstStyle>
            <a:lvl1pPr indent="0" algn="l">
              <a:buNone/>
              <a:tabLst>
                <a:tab pos="0" algn="l"/>
              </a:tabLst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do texto do título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1620000" y="1721880"/>
            <a:ext cx="22679280" cy="33441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 vert="eaVert">
            <a:normAutofit/>
          </a:bodyPr>
          <a:lstStyle>
            <a:lvl1pPr algn="l">
              <a:spcBef>
                <a:spcPts val="53566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42851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3213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2142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1071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1071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1071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spcBef>
                <a:spcPts val="5356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4285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3213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2142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107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107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107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ftr" idx="10"/>
          </p:nvPr>
        </p:nvSpPr>
        <p:spPr>
          <a:xfrm>
            <a:off x="110695680" y="240246360"/>
            <a:ext cx="102557160" cy="1375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sldNum" idx="11"/>
          </p:nvPr>
        </p:nvSpPr>
        <p:spPr>
          <a:xfrm>
            <a:off x="232195680" y="240246360"/>
            <a:ext cx="75565800" cy="1375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30EDCDB5-8CE8-4108-B636-4EA310C9289D}" type="slidenum">
              <a:rPr lang="en-US" sz="12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rPr>
              <a:t>&lt;número&gt;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dt" idx="12"/>
          </p:nvPr>
        </p:nvSpPr>
        <p:spPr>
          <a:xfrm>
            <a:off x="16200000" y="240246360"/>
            <a:ext cx="75565800" cy="1375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&lt;data/hora&gt;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1620000" y="5193000"/>
            <a:ext cx="2915928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do texto do título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1620000" y="10108800"/>
            <a:ext cx="29159280" cy="250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5356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42851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3213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2142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1071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1071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1071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spcBef>
                <a:spcPts val="5356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4285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3213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2142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107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107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107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ftr" idx="13"/>
          </p:nvPr>
        </p:nvSpPr>
        <p:spPr>
          <a:xfrm>
            <a:off x="110695680" y="240246360"/>
            <a:ext cx="102557160" cy="1375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sldNum" idx="14"/>
          </p:nvPr>
        </p:nvSpPr>
        <p:spPr>
          <a:xfrm>
            <a:off x="232195680" y="240246360"/>
            <a:ext cx="75565800" cy="1375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9AE241C2-1B44-4321-90D4-35D93B1564E5}" type="slidenum">
              <a:rPr lang="en-US" sz="12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rPr>
              <a:t>&lt;número&gt;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dt" idx="15"/>
          </p:nvPr>
        </p:nvSpPr>
        <p:spPr>
          <a:xfrm>
            <a:off x="16200000" y="240246360"/>
            <a:ext cx="75565800" cy="1375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&lt;data/hora&gt;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ftr" idx="16"/>
          </p:nvPr>
        </p:nvSpPr>
        <p:spPr>
          <a:xfrm>
            <a:off x="110695680" y="240246360"/>
            <a:ext cx="102557160" cy="1375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ldNum" idx="17"/>
          </p:nvPr>
        </p:nvSpPr>
        <p:spPr>
          <a:xfrm>
            <a:off x="232195680" y="240246360"/>
            <a:ext cx="75565800" cy="1375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E15892E-D9A3-4D68-B138-3C3C25E7C40D}" type="slidenum">
              <a:rPr lang="en-US" sz="12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rPr>
              <a:t>&lt;número&gt;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dt" idx="18"/>
          </p:nvPr>
        </p:nvSpPr>
        <p:spPr>
          <a:xfrm>
            <a:off x="16200000" y="240246360"/>
            <a:ext cx="75565800" cy="1375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&lt;data/hora&gt;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1620000" y="5193000"/>
            <a:ext cx="2915928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do texto do título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1620000" y="10108800"/>
            <a:ext cx="14229360" cy="250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5356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42851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3213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2142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1071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1071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1071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spcBef>
                <a:spcPts val="5356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4285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3213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2142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107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107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107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16561440" y="10108800"/>
            <a:ext cx="14229360" cy="2505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5356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42851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3213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2142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1071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1071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10712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spcBef>
                <a:spcPts val="5356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4285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3213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2142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107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107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107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ftr" idx="19"/>
          </p:nvPr>
        </p:nvSpPr>
        <p:spPr>
          <a:xfrm>
            <a:off x="110695680" y="240246360"/>
            <a:ext cx="102557160" cy="1375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PlaceHolder 5"/>
          <p:cNvSpPr>
            <a:spLocks noGrp="1"/>
          </p:cNvSpPr>
          <p:nvPr>
            <p:ph type="sldNum" idx="20"/>
          </p:nvPr>
        </p:nvSpPr>
        <p:spPr>
          <a:xfrm>
            <a:off x="232195680" y="240246360"/>
            <a:ext cx="75565800" cy="1375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7E7554C2-16EA-491F-9F91-BBDCB3EF0E1F}" type="slidenum">
              <a:rPr lang="en-US" sz="12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rPr>
              <a:t>&lt;número&gt;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4" name="PlaceHolder 6"/>
          <p:cNvSpPr>
            <a:spLocks noGrp="1"/>
          </p:cNvSpPr>
          <p:nvPr>
            <p:ph type="dt" idx="21"/>
          </p:nvPr>
        </p:nvSpPr>
        <p:spPr>
          <a:xfrm>
            <a:off x="16200000" y="240246360"/>
            <a:ext cx="75565800" cy="1375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&lt;data/hora&gt;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ftr" idx="22"/>
          </p:nvPr>
        </p:nvSpPr>
        <p:spPr>
          <a:xfrm>
            <a:off x="110695680" y="240246360"/>
            <a:ext cx="102557160" cy="1375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sldNum" idx="23"/>
          </p:nvPr>
        </p:nvSpPr>
        <p:spPr>
          <a:xfrm>
            <a:off x="232195680" y="240246360"/>
            <a:ext cx="75565800" cy="1375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5D33DB4B-AC92-47E1-966E-84C6F6061485}" type="slidenum">
              <a:rPr lang="en-US" sz="12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rPr>
              <a:t>&lt;número&gt;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dt" idx="24"/>
          </p:nvPr>
        </p:nvSpPr>
        <p:spPr>
          <a:xfrm>
            <a:off x="16200000" y="240246360"/>
            <a:ext cx="75565800" cy="1375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&lt;data/hora&gt;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1620000" y="5193000"/>
            <a:ext cx="2915928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do texto do título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ftr" idx="25"/>
          </p:nvPr>
        </p:nvSpPr>
        <p:spPr>
          <a:xfrm>
            <a:off x="110695680" y="240246360"/>
            <a:ext cx="102557160" cy="1375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sldNum" idx="26"/>
          </p:nvPr>
        </p:nvSpPr>
        <p:spPr>
          <a:xfrm>
            <a:off x="232195680" y="240246360"/>
            <a:ext cx="75565800" cy="1375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592D63A-0D72-44C2-B306-38BC2E1C9490}" type="slidenum">
              <a:rPr lang="en-US" sz="12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rPr>
              <a:t>1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dt" idx="27"/>
          </p:nvPr>
        </p:nvSpPr>
        <p:spPr>
          <a:xfrm>
            <a:off x="16200000" y="240246360"/>
            <a:ext cx="75565800" cy="1375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1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ftr" idx="28"/>
          </p:nvPr>
        </p:nvSpPr>
        <p:spPr>
          <a:xfrm>
            <a:off x="110695680" y="240246360"/>
            <a:ext cx="102557160" cy="1375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sldNum" idx="29"/>
          </p:nvPr>
        </p:nvSpPr>
        <p:spPr>
          <a:xfrm>
            <a:off x="232195680" y="240246360"/>
            <a:ext cx="75565800" cy="1375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34D2D3F-A394-4A5B-B44A-A16569F4B410}" type="slidenum">
              <a:rPr lang="en-US" sz="12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rPr>
              <a:t>1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dt" idx="30"/>
          </p:nvPr>
        </p:nvSpPr>
        <p:spPr>
          <a:xfrm>
            <a:off x="16200000" y="240246360"/>
            <a:ext cx="75565800" cy="1375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ftr" idx="31"/>
          </p:nvPr>
        </p:nvSpPr>
        <p:spPr>
          <a:xfrm>
            <a:off x="110695680" y="240246360"/>
            <a:ext cx="102557160" cy="1375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sldNum" idx="32"/>
          </p:nvPr>
        </p:nvSpPr>
        <p:spPr>
          <a:xfrm>
            <a:off x="232195680" y="240246360"/>
            <a:ext cx="75565800" cy="1375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AE2D8035-31E2-4A06-88B9-9D14A81849FA}" type="slidenum">
              <a:rPr lang="en-US" sz="12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rPr>
              <a:t>1</a:t>
            </a:fld>
            <a:endParaRPr lang="pt-B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dt" idx="33"/>
          </p:nvPr>
        </p:nvSpPr>
        <p:spPr>
          <a:xfrm>
            <a:off x="16200000" y="240246360"/>
            <a:ext cx="75565800" cy="13755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5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"/>
          <p:cNvPicPr/>
          <p:nvPr/>
        </p:nvPicPr>
        <p:blipFill>
          <a:blip r:embed="rId1"/>
          <a:stretch/>
        </p:blipFill>
        <p:spPr>
          <a:xfrm>
            <a:off x="360" y="72000"/>
            <a:ext cx="32398920" cy="4680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3" name="Google Shape;133;p1"/>
          <p:cNvSpPr/>
          <p:nvPr/>
        </p:nvSpPr>
        <p:spPr>
          <a:xfrm>
            <a:off x="7020000" y="17163000"/>
            <a:ext cx="18179640" cy="677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>
              <a:lnSpc>
                <a:spcPct val="139000"/>
              </a:lnSpc>
              <a:spcBef>
                <a:spcPts val="1191"/>
              </a:spcBef>
              <a:spcAft>
                <a:spcPts val="992"/>
              </a:spcAft>
              <a:tabLst>
                <a:tab pos="0" algn="l"/>
              </a:tabLst>
            </a:pPr>
            <a:r>
              <a:rPr lang="en-US" sz="8000" b="1" u="none" strike="noStrike">
                <a:solidFill>
                  <a:srgbClr val="000000"/>
                </a:solidFill>
                <a:effectLst/>
                <a:uFillTx/>
                <a:latin typeface="Calibri"/>
                <a:ea typeface="Open Sans"/>
              </a:rPr>
              <a:t>  120CM DE ALTURA X 90CM DE LARGURA (PADRÃO ABNT)</a:t>
            </a:r>
            <a:br>
              <a:rPr sz="8000"/>
            </a:br>
            <a:r>
              <a:rPr lang="en-US" sz="8000" b="1" u="none" strike="noStrike">
                <a:solidFill>
                  <a:srgbClr val="000000"/>
                </a:solidFill>
                <a:effectLst/>
                <a:uFillTx/>
                <a:latin typeface="Calibri"/>
                <a:ea typeface="Open Sans"/>
              </a:rPr>
              <a:t>Espaço para organização das informações pelos grupos - formato livre.</a:t>
            </a:r>
            <a:endParaRPr lang="pt-BR" sz="8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4" name="Google Shape;134;p1"/>
          <p:cNvPicPr/>
          <p:nvPr/>
        </p:nvPicPr>
        <p:blipFill>
          <a:blip r:embed="rId2"/>
          <a:stretch/>
        </p:blipFill>
        <p:spPr>
          <a:xfrm>
            <a:off x="22364640" y="480960"/>
            <a:ext cx="5895360" cy="3954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5" name=""/>
          <p:cNvPicPr/>
          <p:nvPr/>
        </p:nvPicPr>
        <p:blipFill>
          <a:blip r:embed="rId3"/>
          <a:stretch/>
        </p:blipFill>
        <p:spPr>
          <a:xfrm>
            <a:off x="0" y="39561480"/>
            <a:ext cx="32399280" cy="36381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Application>LibreOffice/26.2.6.3$Windows_X86_64 LibreOffice_project/8221e31b3ac356a1623c672912a3d2b492f7e3d1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/>
  <dc:description/>
  <dc:language>pt-BR</dc:language>
  <cp:lastModifiedBy/>
  <dcterms:modified xsi:type="dcterms:W3CDTF">2026-10-05T10:13:03Z</dcterms:modified>
  <cp:revision>3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On-screen Show (4:3)</vt:lpwstr>
  </property>
</Properties>
</file>